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pt-BR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1eb916d4345_3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6" name="Google Shape;86;g1eb916d4345_3_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2a07be35863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4" name="Google Shape;154;g2a07be35863_0_0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1eb916d4345_3_13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0" name="Google Shape;160;g1eb916d4345_3_133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1" name="Google Shape;91;p11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1eb916d4345_3_9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9" name="Google Shape;99;g1eb916d4345_3_98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1eb916d4345_3_10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5" name="Google Shape;105;g1eb916d4345_3_109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29f877b4fea_0_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1" name="Google Shape;111;g29f877b4fea_0_2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2a07be35863_0_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7" name="Google Shape;117;g2a07be35863_0_6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1ec5537f664_0_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4" name="Google Shape;124;g1ec5537f664_0_1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29f877b4fea_0_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0" name="Google Shape;130;g29f877b4fea_0_7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1eb916d4345_3_11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3" name="Google Shape;143;g1eb916d4345_3_115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de Título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ctrTitle"/>
          </p:nvPr>
        </p:nvSpPr>
        <p:spPr>
          <a:xfrm>
            <a:off x="1143000" y="1122363"/>
            <a:ext cx="6858000" cy="2387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1143000" y="3602038"/>
            <a:ext cx="6858000" cy="16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8" name="Google Shape;18;p2"/>
          <p:cNvSpPr txBox="1"/>
          <p:nvPr>
            <p:ph idx="10" type="dt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1" type="ftr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l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/>
          <p:nvPr>
            <p:ph type="title"/>
          </p:nvPr>
        </p:nvSpPr>
        <p:spPr>
          <a:xfrm>
            <a:off x="628650" y="365125"/>
            <a:ext cx="78867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1"/>
          <p:cNvSpPr txBox="1"/>
          <p:nvPr>
            <p:ph idx="1" type="body"/>
          </p:nvPr>
        </p:nvSpPr>
        <p:spPr>
          <a:xfrm rot="5400000">
            <a:off x="2396400" y="57875"/>
            <a:ext cx="43512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11"/>
          <p:cNvSpPr txBox="1"/>
          <p:nvPr>
            <p:ph idx="10" type="dt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1"/>
          <p:cNvSpPr txBox="1"/>
          <p:nvPr>
            <p:ph idx="11" type="ftr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1"/>
          <p:cNvSpPr txBox="1"/>
          <p:nvPr>
            <p:ph idx="12" type="sldNum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o e Título Vertical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/>
          <p:nvPr>
            <p:ph type="title"/>
          </p:nvPr>
        </p:nvSpPr>
        <p:spPr>
          <a:xfrm rot="5400000">
            <a:off x="4623600" y="2285275"/>
            <a:ext cx="58119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2"/>
          <p:cNvSpPr txBox="1"/>
          <p:nvPr>
            <p:ph idx="1" type="body"/>
          </p:nvPr>
        </p:nvSpPr>
        <p:spPr>
          <a:xfrm rot="5400000">
            <a:off x="623025" y="370675"/>
            <a:ext cx="58119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2"/>
          <p:cNvSpPr txBox="1"/>
          <p:nvPr>
            <p:ph idx="10" type="dt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2"/>
          <p:cNvSpPr txBox="1"/>
          <p:nvPr>
            <p:ph idx="11" type="ftr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2"/>
          <p:cNvSpPr txBox="1"/>
          <p:nvPr>
            <p:ph idx="12" type="sldNum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Conteúdo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type="title"/>
          </p:nvPr>
        </p:nvSpPr>
        <p:spPr>
          <a:xfrm>
            <a:off x="628650" y="365125"/>
            <a:ext cx="78867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" type="body"/>
          </p:nvPr>
        </p:nvSpPr>
        <p:spPr>
          <a:xfrm>
            <a:off x="628650" y="1825625"/>
            <a:ext cx="78867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0" type="dt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1" type="ftr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2" type="sldNum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beçalho da Seção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/>
          <p:nvPr>
            <p:ph type="title"/>
          </p:nvPr>
        </p:nvSpPr>
        <p:spPr>
          <a:xfrm>
            <a:off x="623888" y="1709738"/>
            <a:ext cx="7886700" cy="2852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623888" y="4589463"/>
            <a:ext cx="78867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4"/>
          <p:cNvSpPr txBox="1"/>
          <p:nvPr>
            <p:ph idx="10" type="dt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1" type="ftr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2" type="sldNum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as Partes de Conteúdo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/>
          <p:nvPr>
            <p:ph type="title"/>
          </p:nvPr>
        </p:nvSpPr>
        <p:spPr>
          <a:xfrm>
            <a:off x="628650" y="365125"/>
            <a:ext cx="78867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" type="body"/>
          </p:nvPr>
        </p:nvSpPr>
        <p:spPr>
          <a:xfrm>
            <a:off x="628650" y="1825625"/>
            <a:ext cx="38862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2" type="body"/>
          </p:nvPr>
        </p:nvSpPr>
        <p:spPr>
          <a:xfrm>
            <a:off x="4629150" y="1825625"/>
            <a:ext cx="38862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10" type="dt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1" type="ftr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ção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/>
          <p:nvPr>
            <p:ph type="title"/>
          </p:nvPr>
        </p:nvSpPr>
        <p:spPr>
          <a:xfrm>
            <a:off x="629841" y="365125"/>
            <a:ext cx="78867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" type="body"/>
          </p:nvPr>
        </p:nvSpPr>
        <p:spPr>
          <a:xfrm>
            <a:off x="629841" y="1681163"/>
            <a:ext cx="3868200" cy="823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6"/>
          <p:cNvSpPr txBox="1"/>
          <p:nvPr>
            <p:ph idx="2" type="body"/>
          </p:nvPr>
        </p:nvSpPr>
        <p:spPr>
          <a:xfrm>
            <a:off x="629841" y="2505075"/>
            <a:ext cx="3868200" cy="36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3" type="body"/>
          </p:nvPr>
        </p:nvSpPr>
        <p:spPr>
          <a:xfrm>
            <a:off x="4629150" y="1681163"/>
            <a:ext cx="3887400" cy="823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6"/>
          <p:cNvSpPr txBox="1"/>
          <p:nvPr>
            <p:ph idx="4" type="body"/>
          </p:nvPr>
        </p:nvSpPr>
        <p:spPr>
          <a:xfrm>
            <a:off x="4629150" y="2505075"/>
            <a:ext cx="3887400" cy="36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10" type="dt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idx="11" type="ftr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2" type="sldNum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mente Título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/>
          <p:nvPr>
            <p:ph type="title"/>
          </p:nvPr>
        </p:nvSpPr>
        <p:spPr>
          <a:xfrm>
            <a:off x="628650" y="365125"/>
            <a:ext cx="78867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7"/>
          <p:cNvSpPr txBox="1"/>
          <p:nvPr>
            <p:ph idx="10" type="dt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7"/>
          <p:cNvSpPr txBox="1"/>
          <p:nvPr>
            <p:ph idx="11" type="ftr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7"/>
          <p:cNvSpPr txBox="1"/>
          <p:nvPr>
            <p:ph idx="12" type="sldNum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 branco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/>
          <p:nvPr>
            <p:ph idx="10" type="dt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8"/>
          <p:cNvSpPr txBox="1"/>
          <p:nvPr>
            <p:ph idx="11" type="ftr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8"/>
          <p:cNvSpPr txBox="1"/>
          <p:nvPr>
            <p:ph idx="12" type="sldNum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 com Legenda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/>
          <p:nvPr>
            <p:ph type="title"/>
          </p:nvPr>
        </p:nvSpPr>
        <p:spPr>
          <a:xfrm>
            <a:off x="629841" y="457200"/>
            <a:ext cx="29493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" type="body"/>
          </p:nvPr>
        </p:nvSpPr>
        <p:spPr>
          <a:xfrm>
            <a:off x="3887391" y="987425"/>
            <a:ext cx="4629300" cy="48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9"/>
          <p:cNvSpPr txBox="1"/>
          <p:nvPr>
            <p:ph idx="2" type="body"/>
          </p:nvPr>
        </p:nvSpPr>
        <p:spPr>
          <a:xfrm>
            <a:off x="629841" y="2057400"/>
            <a:ext cx="2949300" cy="381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2" name="Google Shape;62;p9"/>
          <p:cNvSpPr txBox="1"/>
          <p:nvPr>
            <p:ph idx="10" type="dt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9"/>
          <p:cNvSpPr txBox="1"/>
          <p:nvPr>
            <p:ph idx="11" type="ftr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9"/>
          <p:cNvSpPr txBox="1"/>
          <p:nvPr>
            <p:ph idx="12" type="sldNum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m com Legenda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/>
          <p:nvPr>
            <p:ph type="title"/>
          </p:nvPr>
        </p:nvSpPr>
        <p:spPr>
          <a:xfrm>
            <a:off x="629841" y="457200"/>
            <a:ext cx="29493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/>
          <p:nvPr>
            <p:ph idx="2" type="pic"/>
          </p:nvPr>
        </p:nvSpPr>
        <p:spPr>
          <a:xfrm>
            <a:off x="3887391" y="987425"/>
            <a:ext cx="4629300" cy="4873500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0"/>
          <p:cNvSpPr txBox="1"/>
          <p:nvPr>
            <p:ph idx="1" type="body"/>
          </p:nvPr>
        </p:nvSpPr>
        <p:spPr>
          <a:xfrm>
            <a:off x="629841" y="2057400"/>
            <a:ext cx="2949300" cy="381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9" name="Google Shape;69;p10"/>
          <p:cNvSpPr txBox="1"/>
          <p:nvPr>
            <p:ph idx="10" type="dt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0"/>
          <p:cNvSpPr txBox="1"/>
          <p:nvPr>
            <p:ph idx="11" type="ftr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0"/>
          <p:cNvSpPr txBox="1"/>
          <p:nvPr>
            <p:ph idx="12" type="sldNum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628650" y="365125"/>
            <a:ext cx="78867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628650" y="1825625"/>
            <a:ext cx="78867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png"/><Relationship Id="rId4" Type="http://schemas.openxmlformats.org/officeDocument/2006/relationships/hyperlink" Target="mailto:carlos.tavares@tre-rn.jus.br" TargetMode="External"/><Relationship Id="rId5" Type="http://schemas.openxmlformats.org/officeDocument/2006/relationships/hyperlink" Target="https://www.tre-rn.jus.br/institucional/biblioteca/memoria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1" Type="http://schemas.openxmlformats.org/officeDocument/2006/relationships/image" Target="../media/image8.jpg"/><Relationship Id="rId10" Type="http://schemas.openxmlformats.org/officeDocument/2006/relationships/hyperlink" Target="http://drive.google.com/file/d/1yYf8sq83EjO6Ak6-YNpR-Pnfkxyrj_ni/view" TargetMode="External"/><Relationship Id="rId13" Type="http://schemas.openxmlformats.org/officeDocument/2006/relationships/image" Target="../media/image10.jpg"/><Relationship Id="rId12" Type="http://schemas.openxmlformats.org/officeDocument/2006/relationships/hyperlink" Target="http://drive.google.com/file/d/1nTvFYsmhQUKvSSsqrzbxUnGy-N77AdlO/view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Relationship Id="rId4" Type="http://schemas.openxmlformats.org/officeDocument/2006/relationships/hyperlink" Target="http://drive.google.com/file/d/1OmOjvPbGDVNYxUDJV6F5DYdfQc4l_ngy/view" TargetMode="External"/><Relationship Id="rId9" Type="http://schemas.openxmlformats.org/officeDocument/2006/relationships/image" Target="../media/image5.jpg"/><Relationship Id="rId15" Type="http://schemas.openxmlformats.org/officeDocument/2006/relationships/image" Target="../media/image11.jpg"/><Relationship Id="rId14" Type="http://schemas.openxmlformats.org/officeDocument/2006/relationships/hyperlink" Target="http://drive.google.com/file/d/1f9N14-zma2TCAvvg8rjVi8kQs_kkAN8_/view" TargetMode="External"/><Relationship Id="rId17" Type="http://schemas.openxmlformats.org/officeDocument/2006/relationships/image" Target="../media/image4.jpg"/><Relationship Id="rId16" Type="http://schemas.openxmlformats.org/officeDocument/2006/relationships/hyperlink" Target="http://drive.google.com/file/d/1lMuIrSQREfaYocaCyd8sMR04RHVDKTAN/view" TargetMode="External"/><Relationship Id="rId5" Type="http://schemas.openxmlformats.org/officeDocument/2006/relationships/image" Target="../media/image6.jpg"/><Relationship Id="rId6" Type="http://schemas.openxmlformats.org/officeDocument/2006/relationships/hyperlink" Target="http://drive.google.com/file/d/1wqw1nW-QncXRgLfTjIVzDoJaG8ob6j3q/view" TargetMode="External"/><Relationship Id="rId7" Type="http://schemas.openxmlformats.org/officeDocument/2006/relationships/image" Target="../media/image7.jpg"/><Relationship Id="rId8" Type="http://schemas.openxmlformats.org/officeDocument/2006/relationships/hyperlink" Target="http://drive.google.com/file/d/1zlucTQYBJ-PZRAs8WjEnsWHmRaJDR1Z5/view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Relationship Id="rId4" Type="http://schemas.openxmlformats.org/officeDocument/2006/relationships/image" Target="../media/image13.png"/><Relationship Id="rId5" Type="http://schemas.openxmlformats.org/officeDocument/2006/relationships/image" Target="../media/image16.png"/><Relationship Id="rId6" Type="http://schemas.openxmlformats.org/officeDocument/2006/relationships/image" Target="../media/image15.png"/><Relationship Id="rId7" Type="http://schemas.openxmlformats.org/officeDocument/2006/relationships/image" Target="../media/image17.png"/><Relationship Id="rId8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" y="-81390"/>
            <a:ext cx="9252521" cy="693939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Google Shape;156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22"/>
          <p:cNvSpPr txBox="1"/>
          <p:nvPr/>
        </p:nvSpPr>
        <p:spPr>
          <a:xfrm>
            <a:off x="411600" y="1679850"/>
            <a:ext cx="8320800" cy="381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Parcerias</a:t>
            </a:r>
            <a:endParaRPr b="1"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pt-BR" sz="1800">
                <a:solidFill>
                  <a:schemeClr val="dk1"/>
                </a:solidFill>
              </a:rPr>
              <a:t>Comissão de Qualidade de Vida no Trabalho - CQVT</a:t>
            </a:r>
            <a:r>
              <a:rPr lang="pt-BR" sz="1800">
                <a:solidFill>
                  <a:schemeClr val="dk1"/>
                </a:solidFill>
              </a:rPr>
              <a:t> </a:t>
            </a:r>
            <a:endParaRPr sz="18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pt-BR" sz="1800">
                <a:solidFill>
                  <a:schemeClr val="dk1"/>
                </a:solidFill>
              </a:rPr>
              <a:t>Centro de Memória Eleitoral Professor Tarcísio Medeiros - NCEM. </a:t>
            </a:r>
            <a:endParaRPr sz="18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pt-BR" sz="1800">
                <a:solidFill>
                  <a:schemeClr val="dk1"/>
                </a:solidFill>
              </a:rPr>
              <a:t>Assessoria de Comunicação Social e Cerimonial.</a:t>
            </a:r>
            <a:endParaRPr sz="18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pt-BR" sz="1800">
                <a:solidFill>
                  <a:schemeClr val="dk1"/>
                </a:solidFill>
              </a:rPr>
              <a:t>Seção de Gestão Patrimonial.</a:t>
            </a:r>
            <a:endParaRPr sz="18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pt-BR" sz="1800">
                <a:solidFill>
                  <a:schemeClr val="dk1"/>
                </a:solidFill>
              </a:rPr>
              <a:t>Seção de Conservação Predial.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Google Shape;162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5180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23"/>
          <p:cNvSpPr txBox="1"/>
          <p:nvPr/>
        </p:nvSpPr>
        <p:spPr>
          <a:xfrm>
            <a:off x="182100" y="1714500"/>
            <a:ext cx="8779800" cy="252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/>
              <a:buNone/>
            </a:pPr>
            <a:r>
              <a:rPr b="1" i="0" lang="pt-BR" sz="4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Contatos</a:t>
            </a:r>
            <a:endParaRPr b="1" i="0" sz="4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t/>
            </a:r>
            <a:endParaRPr b="1" i="0" sz="2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TRE-RN: </a:t>
            </a:r>
            <a:r>
              <a:rPr b="1" lang="pt-BR" sz="18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carlos.tavares@tre-rn.jus.br</a:t>
            </a:r>
            <a:endParaRPr b="1" sz="180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Link para a página da Biblioteca: </a:t>
            </a:r>
            <a:r>
              <a:rPr b="1" lang="pt-BR" sz="18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https://www.tre-rn.jus.br/institucional/biblioteca</a:t>
            </a:r>
            <a:endParaRPr b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23"/>
          <p:cNvSpPr txBox="1"/>
          <p:nvPr/>
        </p:nvSpPr>
        <p:spPr>
          <a:xfrm>
            <a:off x="5763500" y="4906225"/>
            <a:ext cx="3000000" cy="8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4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Obrigado!!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4"/>
          <p:cNvSpPr txBox="1"/>
          <p:nvPr/>
        </p:nvSpPr>
        <p:spPr>
          <a:xfrm>
            <a:off x="212400" y="2603600"/>
            <a:ext cx="8719200" cy="8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lang="pt-BR" sz="4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PROJETO CLUBE DE LEITURA</a:t>
            </a:r>
            <a:endParaRPr b="1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14"/>
          <p:cNvSpPr txBox="1"/>
          <p:nvPr/>
        </p:nvSpPr>
        <p:spPr>
          <a:xfrm>
            <a:off x="3766175" y="3775400"/>
            <a:ext cx="50025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lang="pt-BR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Carlos José Tavares da Silva - TRE-RN</a:t>
            </a:r>
            <a:endParaRPr b="1"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6" name="Google Shape;96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1419069">
            <a:off x="987700" y="3841849"/>
            <a:ext cx="2046000" cy="14934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Google Shape;101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5"/>
          <p:cNvSpPr txBox="1"/>
          <p:nvPr/>
        </p:nvSpPr>
        <p:spPr>
          <a:xfrm>
            <a:off x="428850" y="1800350"/>
            <a:ext cx="7707900" cy="343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pt-BR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Introdução</a:t>
            </a:r>
            <a:endParaRPr b="1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/>
              <a:buNone/>
            </a:pPr>
            <a:r>
              <a:t/>
            </a: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 projeto está vinculado ao núcleo de Biblioteca e conta </a:t>
            </a: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 o apoio da Secretaria Judiciária, à quem a biblioteca está vinculada.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É resultado de um projeto piloto lançado antes da pandemia e finalmente implantado em maio de 2023 com a parceria da Comissão de Qualidade de Vida e do Centro de Memória.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Foi iniciado por meio de um termo de Abertura do Projeto e com o sucesso continuará em 2024 passando de projeto para Programa.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Google Shape;107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16"/>
          <p:cNvSpPr txBox="1"/>
          <p:nvPr/>
        </p:nvSpPr>
        <p:spPr>
          <a:xfrm>
            <a:off x="164000" y="1775100"/>
            <a:ext cx="8702400" cy="41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Objetivos</a:t>
            </a:r>
            <a:endParaRPr b="1"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32385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Buscar qualidade de vida no trabalho, com vistas a proporcionar aos servidores um momento cultural com incentivo ao hábito de leitura, e troca de ideias.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32385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32385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Alinhamento Estratégico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3238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3238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AC1.5 – Assegurar o bem-estar, a qualidade de vida, a humanização nas relações de trabalho e a saúde das pessoas.</a:t>
            </a:r>
            <a:b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3238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Agenda 2030 – ODS 3 – Saúde e Bem estar - Assegurar uma vida saudável e promover o bem-estar para todos, em todas as idades.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17"/>
          <p:cNvSpPr txBox="1"/>
          <p:nvPr/>
        </p:nvSpPr>
        <p:spPr>
          <a:xfrm>
            <a:off x="163950" y="1428725"/>
            <a:ext cx="8884200" cy="455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Metodologia</a:t>
            </a:r>
            <a:endParaRPr b="1"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pt-BR" sz="1600">
                <a:solidFill>
                  <a:schemeClr val="dk1"/>
                </a:solidFill>
              </a:rPr>
              <a:t>As reuniões do clube de leitura serão mensais, no ambiente da biblioteca, preferencialmente na última sexta-feira de cada mês. 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pt-BR" sz="1600">
                <a:solidFill>
                  <a:schemeClr val="dk1"/>
                </a:solidFill>
              </a:rPr>
              <a:t>Na primeira reunião foram apresentadas a metodologia dos encontros e votado o formato do clube. 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pt-BR" sz="1600">
                <a:solidFill>
                  <a:schemeClr val="dk1"/>
                </a:solidFill>
              </a:rPr>
              <a:t>Os encontros são livres, cada membro pode optar por partilhar suas leituras daquele mês ou apenas ouvir os colegas.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pt-BR" sz="1600">
                <a:solidFill>
                  <a:schemeClr val="dk1"/>
                </a:solidFill>
              </a:rPr>
              <a:t>Outros leitores que já leram pode expressar suas impressões o que gera um debate saudável.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pt-BR" sz="1600">
                <a:solidFill>
                  <a:schemeClr val="dk1"/>
                </a:solidFill>
              </a:rPr>
              <a:t>A listagem dos livros lidos e partilhados na reunião são incluídos no informativo do Clube de Leitura e disponibilizados na página da biblioteca como sugestão de leitura, mensalmente.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pt-BR" sz="1600">
                <a:solidFill>
                  <a:schemeClr val="dk1"/>
                </a:solidFill>
              </a:rPr>
              <a:t>Estruturação do informativo para facilitar o registro do evento e sua veiculação na página da biblioteca e no grupo do whatsapp.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pt-BR" sz="1600">
                <a:solidFill>
                  <a:schemeClr val="dk1"/>
                </a:solidFill>
              </a:rPr>
              <a:t>Elaboração de formulário no google forms para inscrição, para mensurar a necessidade de cadeiras, copos e xícaras para café/água e lanche.</a:t>
            </a:r>
            <a:endParaRPr sz="16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8"/>
          <p:cNvSpPr txBox="1"/>
          <p:nvPr/>
        </p:nvSpPr>
        <p:spPr>
          <a:xfrm>
            <a:off x="285750" y="1472025"/>
            <a:ext cx="19173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Estatísticas </a:t>
            </a:r>
            <a:endParaRPr sz="1800">
              <a:solidFill>
                <a:schemeClr val="dk1"/>
              </a:solidFill>
            </a:endParaRPr>
          </a:p>
        </p:txBody>
      </p:sp>
      <p:pic>
        <p:nvPicPr>
          <p:cNvPr id="121" name="Google Shape;121;p18" title="Gráfico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13650" y="2194450"/>
            <a:ext cx="5653851" cy="3495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Google Shape;126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9"/>
          <p:cNvSpPr txBox="1"/>
          <p:nvPr/>
        </p:nvSpPr>
        <p:spPr>
          <a:xfrm>
            <a:off x="411600" y="1679850"/>
            <a:ext cx="8320800" cy="354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INOVAÇÕES DO PROJETO EM 2024 </a:t>
            </a:r>
            <a:endParaRPr b="1"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pt-BR" sz="1800">
                <a:solidFill>
                  <a:schemeClr val="dk1"/>
                </a:solidFill>
              </a:rPr>
              <a:t>Inclusão das Zonas Eleitorais nas reuniões do Clube de Leitura por meio de videoconferência. </a:t>
            </a:r>
            <a:endParaRPr sz="18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pt-BR" sz="1800">
                <a:solidFill>
                  <a:schemeClr val="dk1"/>
                </a:solidFill>
              </a:rPr>
              <a:t>Inauguração no GIRO (Informativo da ASCOM) de uma seção para o Clube de Leitura, com as sugestões e comentários.</a:t>
            </a:r>
            <a:endParaRPr sz="18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pt-BR" sz="1800">
                <a:solidFill>
                  <a:schemeClr val="dk1"/>
                </a:solidFill>
              </a:rPr>
              <a:t>Gravação de Podcast com resumo dos encontros e resenhas dos livros citados no encontro.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Google Shape;132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20"/>
          <p:cNvSpPr txBox="1"/>
          <p:nvPr/>
        </p:nvSpPr>
        <p:spPr>
          <a:xfrm>
            <a:off x="3541050" y="1573150"/>
            <a:ext cx="35415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lang="pt-BR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</a:t>
            </a:r>
            <a:r>
              <a:rPr b="1" i="0" lang="pt-BR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epoimentos</a:t>
            </a:r>
            <a:endParaRPr b="1" i="0" sz="4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4" name="Google Shape;134;p20" title="Relato_Rejane-nov2023.mp4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48425" y="2430650"/>
            <a:ext cx="2025225" cy="1146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20" title="Relato_Carol-nov2023.mp4">
            <a:hlinkClick r:id="rId6"/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468425" y="2430662"/>
            <a:ext cx="2025232" cy="1146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20" title="Relato-Ana-Paula-nov2023.mp4">
            <a:hlinkClick r:id="rId8"/>
          </p:cNvPr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4723600" y="2430650"/>
            <a:ext cx="2025219" cy="1146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20" title="Relato-Rebeka-nov2023.mp4">
            <a:hlinkClick r:id="rId10"/>
          </p:cNvPr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6864950" y="2441268"/>
            <a:ext cx="2025225" cy="11251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20" title="Relato_Helio_Alexandre-nov2023.mp4">
            <a:hlinkClick r:id="rId12"/>
          </p:cNvPr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1205175" y="4188775"/>
            <a:ext cx="2193600" cy="1241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20" title="Relato-Thompson-nov2023.mp4">
            <a:hlinkClick r:id="rId14"/>
          </p:cNvPr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3680588" y="4188775"/>
            <a:ext cx="2191145" cy="1241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20" title="Relato_Alexandre-Abrantes-nov2023.mp4">
            <a:hlinkClick r:id="rId16"/>
          </p:cNvPr>
          <p:cNvPicPr preferRelativeResize="0"/>
          <p:nvPr/>
        </p:nvPicPr>
        <p:blipFill>
          <a:blip r:embed="rId17">
            <a:alphaModFix/>
          </a:blip>
          <a:stretch>
            <a:fillRect/>
          </a:stretch>
        </p:blipFill>
        <p:spPr>
          <a:xfrm>
            <a:off x="6153550" y="4188775"/>
            <a:ext cx="2193579" cy="1241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Google Shape;145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21"/>
          <p:cNvSpPr txBox="1"/>
          <p:nvPr/>
        </p:nvSpPr>
        <p:spPr>
          <a:xfrm>
            <a:off x="345850" y="464775"/>
            <a:ext cx="16539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lang="pt-BR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Encontros</a:t>
            </a:r>
            <a:endParaRPr b="1" i="0" sz="4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7" name="Google Shape;147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48900" y="3554875"/>
            <a:ext cx="1872840" cy="2250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65677" y="1932395"/>
            <a:ext cx="4677041" cy="1414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79928" y="3554875"/>
            <a:ext cx="2213525" cy="22509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2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453674" y="3536144"/>
            <a:ext cx="2293500" cy="23272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21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833600" y="1932400"/>
            <a:ext cx="2488161" cy="1414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